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59" r:id="rId6"/>
    <p:sldId id="258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3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CD0CE4-C48F-4190-8575-47B42511F3D1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6B826A6-713B-40C4-AE17-A6C853C40F86}">
      <dgm:prSet phldrT="[Text]"/>
      <dgm:spPr/>
      <dgm:t>
        <a:bodyPr/>
        <a:lstStyle/>
        <a:p>
          <a:r>
            <a:rPr lang="en-US" dirty="0" err="1" smtClean="0"/>
            <a:t>প্রধান</a:t>
          </a:r>
          <a:endParaRPr lang="en-US" dirty="0"/>
        </a:p>
      </dgm:t>
    </dgm:pt>
    <dgm:pt modelId="{7B26B213-144C-45BC-B92D-6484D9178984}" type="parTrans" cxnId="{DB10AD5E-1D66-412F-BE74-A1B54048EABB}">
      <dgm:prSet/>
      <dgm:spPr/>
      <dgm:t>
        <a:bodyPr/>
        <a:lstStyle/>
        <a:p>
          <a:endParaRPr lang="en-US"/>
        </a:p>
      </dgm:t>
    </dgm:pt>
    <dgm:pt modelId="{9096DB12-11E1-4CE6-B2C3-53E13925CE9F}" type="sibTrans" cxnId="{DB10AD5E-1D66-412F-BE74-A1B54048EABB}">
      <dgm:prSet/>
      <dgm:spPr/>
      <dgm:t>
        <a:bodyPr/>
        <a:lstStyle/>
        <a:p>
          <a:endParaRPr lang="en-US"/>
        </a:p>
      </dgm:t>
    </dgm:pt>
    <dgm:pt modelId="{C0F9A02B-F7E5-4D4C-AA25-B1221779C94F}">
      <dgm:prSet phldrT="[Text]"/>
      <dgm:spPr/>
      <dgm:t>
        <a:bodyPr/>
        <a:lstStyle/>
        <a:p>
          <a:r>
            <a:rPr lang="en-US" dirty="0" err="1" smtClean="0"/>
            <a:t>অরবিট</a:t>
          </a:r>
          <a:endParaRPr lang="en-US" dirty="0"/>
        </a:p>
      </dgm:t>
    </dgm:pt>
    <dgm:pt modelId="{A4957287-6553-4CEB-8F25-670299B533A0}" type="parTrans" cxnId="{E3E06B85-E314-49E8-9AA0-62D1BDB39CC7}">
      <dgm:prSet/>
      <dgm:spPr/>
      <dgm:t>
        <a:bodyPr/>
        <a:lstStyle/>
        <a:p>
          <a:endParaRPr lang="en-US"/>
        </a:p>
      </dgm:t>
    </dgm:pt>
    <dgm:pt modelId="{AF0A6C89-C56B-4FD8-A883-B58C36C81B72}" type="sibTrans" cxnId="{E3E06B85-E314-49E8-9AA0-62D1BDB39CC7}">
      <dgm:prSet/>
      <dgm:spPr/>
      <dgm:t>
        <a:bodyPr/>
        <a:lstStyle/>
        <a:p>
          <a:endParaRPr lang="en-US"/>
        </a:p>
      </dgm:t>
    </dgm:pt>
    <dgm:pt modelId="{3C4B7E2F-FBB6-4EF1-836F-936A0E6BDA27}">
      <dgm:prSet phldrT="[Text]"/>
      <dgm:spPr/>
      <dgm:t>
        <a:bodyPr/>
        <a:lstStyle/>
        <a:p>
          <a:r>
            <a:rPr lang="en-US" dirty="0" smtClean="0"/>
            <a:t>K,L,M,N</a:t>
          </a:r>
          <a:endParaRPr lang="en-US" dirty="0"/>
        </a:p>
      </dgm:t>
    </dgm:pt>
    <dgm:pt modelId="{D4D96E62-476D-44FA-9392-56FE2167474B}" type="parTrans" cxnId="{114709E0-48B0-4A4A-9990-A7C49C2D5AF4}">
      <dgm:prSet/>
      <dgm:spPr/>
      <dgm:t>
        <a:bodyPr/>
        <a:lstStyle/>
        <a:p>
          <a:endParaRPr lang="en-US"/>
        </a:p>
      </dgm:t>
    </dgm:pt>
    <dgm:pt modelId="{33CDC3F4-9E3D-41C4-B34E-EBBE181D73BD}" type="sibTrans" cxnId="{114709E0-48B0-4A4A-9990-A7C49C2D5AF4}">
      <dgm:prSet/>
      <dgm:spPr/>
      <dgm:t>
        <a:bodyPr/>
        <a:lstStyle/>
        <a:p>
          <a:endParaRPr lang="en-US"/>
        </a:p>
      </dgm:t>
    </dgm:pt>
    <dgm:pt modelId="{8C8E776E-A04C-4094-91AE-08A1A57418AA}">
      <dgm:prSet phldrT="[Text]"/>
      <dgm:spPr/>
      <dgm:t>
        <a:bodyPr/>
        <a:lstStyle/>
        <a:p>
          <a:r>
            <a:rPr lang="en-US" dirty="0" err="1" smtClean="0"/>
            <a:t>সহ</a:t>
          </a:r>
          <a:r>
            <a:rPr lang="en-US" dirty="0" smtClean="0"/>
            <a:t>:</a:t>
          </a:r>
          <a:endParaRPr lang="en-US" dirty="0"/>
        </a:p>
      </dgm:t>
    </dgm:pt>
    <dgm:pt modelId="{D7044285-C553-4507-8132-360FBB2B9377}" type="parTrans" cxnId="{63AF5EB3-7B09-4183-BA56-5681BE9D3575}">
      <dgm:prSet/>
      <dgm:spPr/>
      <dgm:t>
        <a:bodyPr/>
        <a:lstStyle/>
        <a:p>
          <a:endParaRPr lang="en-US"/>
        </a:p>
      </dgm:t>
    </dgm:pt>
    <dgm:pt modelId="{031D6B23-615F-4DC4-9421-A26C06802740}" type="sibTrans" cxnId="{63AF5EB3-7B09-4183-BA56-5681BE9D3575}">
      <dgm:prSet/>
      <dgm:spPr/>
      <dgm:t>
        <a:bodyPr/>
        <a:lstStyle/>
        <a:p>
          <a:endParaRPr lang="en-US"/>
        </a:p>
      </dgm:t>
    </dgm:pt>
    <dgm:pt modelId="{51F6F88C-5226-4073-99AB-C639D046090A}">
      <dgm:prSet phldrT="[Text]"/>
      <dgm:spPr/>
      <dgm:t>
        <a:bodyPr/>
        <a:lstStyle/>
        <a:p>
          <a:r>
            <a:rPr lang="en-US" dirty="0" err="1" smtClean="0"/>
            <a:t>উপস্তর</a:t>
          </a:r>
          <a:endParaRPr lang="en-US" dirty="0"/>
        </a:p>
      </dgm:t>
    </dgm:pt>
    <dgm:pt modelId="{6B5BF4FD-F637-48B4-8289-BB396C4CD8A4}" type="parTrans" cxnId="{6088A7ED-D3D7-4B0E-8FBD-B8318115027E}">
      <dgm:prSet/>
      <dgm:spPr/>
      <dgm:t>
        <a:bodyPr/>
        <a:lstStyle/>
        <a:p>
          <a:endParaRPr lang="en-US"/>
        </a:p>
      </dgm:t>
    </dgm:pt>
    <dgm:pt modelId="{AC76B483-8A42-41A4-BD33-AD5D1EB425B7}" type="sibTrans" cxnId="{6088A7ED-D3D7-4B0E-8FBD-B8318115027E}">
      <dgm:prSet/>
      <dgm:spPr/>
      <dgm:t>
        <a:bodyPr/>
        <a:lstStyle/>
        <a:p>
          <a:endParaRPr lang="en-US"/>
        </a:p>
      </dgm:t>
    </dgm:pt>
    <dgm:pt modelId="{D43DBDF1-12EF-4796-A272-3B9360A3C9A3}">
      <dgm:prSet phldrT="[Text]"/>
      <dgm:spPr/>
      <dgm:t>
        <a:bodyPr/>
        <a:lstStyle/>
        <a:p>
          <a:r>
            <a:rPr lang="en-US" dirty="0" err="1" smtClean="0"/>
            <a:t>S,p,d,f</a:t>
          </a:r>
          <a:endParaRPr lang="en-US" dirty="0"/>
        </a:p>
      </dgm:t>
    </dgm:pt>
    <dgm:pt modelId="{D20EE5AC-04C1-4278-A7EF-DC1408E09229}" type="parTrans" cxnId="{4BE85F1B-926F-495B-995C-B90A1993F285}">
      <dgm:prSet/>
      <dgm:spPr/>
      <dgm:t>
        <a:bodyPr/>
        <a:lstStyle/>
        <a:p>
          <a:endParaRPr lang="en-US"/>
        </a:p>
      </dgm:t>
    </dgm:pt>
    <dgm:pt modelId="{0EADF9FD-6338-4722-A5DC-5DC4BA1E55E6}" type="sibTrans" cxnId="{4BE85F1B-926F-495B-995C-B90A1993F285}">
      <dgm:prSet/>
      <dgm:spPr/>
      <dgm:t>
        <a:bodyPr/>
        <a:lstStyle/>
        <a:p>
          <a:endParaRPr lang="en-US"/>
        </a:p>
      </dgm:t>
    </dgm:pt>
    <dgm:pt modelId="{99C2E3E6-94C7-4B7A-B3D9-3654491B95A6}">
      <dgm:prSet phldrT="[Text]"/>
      <dgm:spPr/>
      <dgm:t>
        <a:bodyPr/>
        <a:lstStyle/>
        <a:p>
          <a:r>
            <a:rPr lang="en-US" dirty="0" err="1" smtClean="0"/>
            <a:t>চৌম্বক</a:t>
          </a:r>
          <a:endParaRPr lang="en-US" dirty="0"/>
        </a:p>
      </dgm:t>
    </dgm:pt>
    <dgm:pt modelId="{38681A48-359C-48F8-89BC-85A2E78873C0}" type="parTrans" cxnId="{D66D47B5-21AE-4251-A732-B80D54DF8E90}">
      <dgm:prSet/>
      <dgm:spPr/>
      <dgm:t>
        <a:bodyPr/>
        <a:lstStyle/>
        <a:p>
          <a:endParaRPr lang="en-US"/>
        </a:p>
      </dgm:t>
    </dgm:pt>
    <dgm:pt modelId="{90134E76-CF49-4526-B124-26B686435B84}" type="sibTrans" cxnId="{D66D47B5-21AE-4251-A732-B80D54DF8E90}">
      <dgm:prSet/>
      <dgm:spPr/>
      <dgm:t>
        <a:bodyPr/>
        <a:lstStyle/>
        <a:p>
          <a:endParaRPr lang="en-US"/>
        </a:p>
      </dgm:t>
    </dgm:pt>
    <dgm:pt modelId="{90B97C4B-6916-47B2-97B1-701B8DC9118D}">
      <dgm:prSet phldrT="[Text]"/>
      <dgm:spPr/>
      <dgm:t>
        <a:bodyPr/>
        <a:lstStyle/>
        <a:p>
          <a:r>
            <a:rPr lang="en-US" dirty="0" smtClean="0"/>
            <a:t>+১/২,-১/২</a:t>
          </a:r>
          <a:endParaRPr lang="en-US" dirty="0"/>
        </a:p>
      </dgm:t>
    </dgm:pt>
    <dgm:pt modelId="{34456A4B-222C-49A1-9BC4-571FE97F1F2C}" type="parTrans" cxnId="{BFFC93CB-7572-4E9E-A530-969718DB4914}">
      <dgm:prSet/>
      <dgm:spPr/>
      <dgm:t>
        <a:bodyPr/>
        <a:lstStyle/>
        <a:p>
          <a:endParaRPr lang="en-US"/>
        </a:p>
      </dgm:t>
    </dgm:pt>
    <dgm:pt modelId="{EFEFD85D-B5EF-430E-9C6C-6C956C040428}" type="sibTrans" cxnId="{BFFC93CB-7572-4E9E-A530-969718DB4914}">
      <dgm:prSet/>
      <dgm:spPr/>
      <dgm:t>
        <a:bodyPr/>
        <a:lstStyle/>
        <a:p>
          <a:endParaRPr lang="en-US"/>
        </a:p>
      </dgm:t>
    </dgm:pt>
    <dgm:pt modelId="{25D8FC88-DE15-4C3F-ACBF-808044F593E8}">
      <dgm:prSet phldrT="[Text]"/>
      <dgm:spPr/>
      <dgm:t>
        <a:bodyPr/>
        <a:lstStyle/>
        <a:p>
          <a:r>
            <a:rPr lang="en-US" dirty="0" smtClean="0"/>
            <a:t>2n2</a:t>
          </a:r>
          <a:endParaRPr lang="en-US" dirty="0"/>
        </a:p>
      </dgm:t>
    </dgm:pt>
    <dgm:pt modelId="{4E0884C5-0696-4BA6-8113-8AFAFF10917A}" type="parTrans" cxnId="{F08BEFC6-6FDD-4037-8934-C44FD92CEFBF}">
      <dgm:prSet/>
      <dgm:spPr/>
      <dgm:t>
        <a:bodyPr/>
        <a:lstStyle/>
        <a:p>
          <a:endParaRPr lang="en-US"/>
        </a:p>
      </dgm:t>
    </dgm:pt>
    <dgm:pt modelId="{35CAA4A5-7762-4D65-A135-3ED0D8D08584}" type="sibTrans" cxnId="{F08BEFC6-6FDD-4037-8934-C44FD92CEFBF}">
      <dgm:prSet/>
      <dgm:spPr/>
      <dgm:t>
        <a:bodyPr/>
        <a:lstStyle/>
        <a:p>
          <a:endParaRPr lang="en-US"/>
        </a:p>
      </dgm:t>
    </dgm:pt>
    <dgm:pt modelId="{E4F4F5F1-6A4B-4621-8182-D98152AB3922}">
      <dgm:prSet phldrT="[Text]"/>
      <dgm:spPr/>
      <dgm:t>
        <a:bodyPr/>
        <a:lstStyle/>
        <a:p>
          <a:r>
            <a:rPr lang="en-US" dirty="0" smtClean="0"/>
            <a:t>2(2l+1)</a:t>
          </a:r>
          <a:endParaRPr lang="en-US" dirty="0"/>
        </a:p>
      </dgm:t>
    </dgm:pt>
    <dgm:pt modelId="{0AB5A486-BF9D-4B97-B625-808622C82A58}" type="parTrans" cxnId="{3DF2E752-87D3-49FF-ABE4-CC51E363E928}">
      <dgm:prSet/>
      <dgm:spPr/>
      <dgm:t>
        <a:bodyPr/>
        <a:lstStyle/>
        <a:p>
          <a:endParaRPr lang="en-US"/>
        </a:p>
      </dgm:t>
    </dgm:pt>
    <dgm:pt modelId="{25F4891F-6FC7-4C64-BEBB-669CA6496B5B}" type="sibTrans" cxnId="{3DF2E752-87D3-49FF-ABE4-CC51E363E928}">
      <dgm:prSet/>
      <dgm:spPr/>
      <dgm:t>
        <a:bodyPr/>
        <a:lstStyle/>
        <a:p>
          <a:endParaRPr lang="en-US"/>
        </a:p>
      </dgm:t>
    </dgm:pt>
    <dgm:pt modelId="{A2963E5F-CAAF-4D17-AC5D-7AED04C085D8}">
      <dgm:prSet phldrT="[Text]"/>
      <dgm:spPr/>
      <dgm:t>
        <a:bodyPr/>
        <a:lstStyle/>
        <a:p>
          <a:r>
            <a:rPr lang="en-US" dirty="0" err="1" smtClean="0"/>
            <a:t>স্পিন</a:t>
          </a:r>
          <a:endParaRPr lang="en-US" dirty="0"/>
        </a:p>
      </dgm:t>
    </dgm:pt>
    <dgm:pt modelId="{BF5FD3CB-62C3-4A99-8B99-D89C0B757A5B}" type="parTrans" cxnId="{D9834B03-E070-4FE8-A077-CEFBD50A9000}">
      <dgm:prSet/>
      <dgm:spPr/>
      <dgm:t>
        <a:bodyPr/>
        <a:lstStyle/>
        <a:p>
          <a:endParaRPr lang="en-US"/>
        </a:p>
      </dgm:t>
    </dgm:pt>
    <dgm:pt modelId="{E14E3B23-D281-4283-B3A9-357D540B549D}" type="sibTrans" cxnId="{D9834B03-E070-4FE8-A077-CEFBD50A9000}">
      <dgm:prSet/>
      <dgm:spPr/>
      <dgm:t>
        <a:bodyPr/>
        <a:lstStyle/>
        <a:p>
          <a:endParaRPr lang="en-US"/>
        </a:p>
      </dgm:t>
    </dgm:pt>
    <dgm:pt modelId="{247EEFE5-FF7F-456D-A97A-872FB5EC3652}">
      <dgm:prSet/>
      <dgm:spPr/>
      <dgm:t>
        <a:bodyPr/>
        <a:lstStyle/>
        <a:p>
          <a:r>
            <a:rPr lang="en-US" dirty="0" err="1" smtClean="0"/>
            <a:t>অরবিটাল</a:t>
          </a:r>
          <a:endParaRPr lang="en-US" dirty="0"/>
        </a:p>
      </dgm:t>
    </dgm:pt>
    <dgm:pt modelId="{815FB731-67E4-481C-BE4C-FA6BBFFB6F17}" type="parTrans" cxnId="{0AD5A65F-6535-4A7A-9BC5-7FA7500AAE87}">
      <dgm:prSet/>
      <dgm:spPr/>
      <dgm:t>
        <a:bodyPr/>
        <a:lstStyle/>
        <a:p>
          <a:endParaRPr lang="en-US"/>
        </a:p>
      </dgm:t>
    </dgm:pt>
    <dgm:pt modelId="{F612CE33-F8FB-475D-B3B5-379BDB61A005}" type="sibTrans" cxnId="{0AD5A65F-6535-4A7A-9BC5-7FA7500AAE87}">
      <dgm:prSet/>
      <dgm:spPr/>
      <dgm:t>
        <a:bodyPr/>
        <a:lstStyle/>
        <a:p>
          <a:endParaRPr lang="en-US"/>
        </a:p>
      </dgm:t>
    </dgm:pt>
    <dgm:pt modelId="{E952EB2E-EC20-4A38-A449-884BC7F47950}">
      <dgm:prSet/>
      <dgm:spPr/>
      <dgm:t>
        <a:bodyPr/>
        <a:lstStyle/>
        <a:p>
          <a:r>
            <a:rPr lang="en-US" dirty="0" err="1" smtClean="0"/>
            <a:t>S,px,py,pz</a:t>
          </a:r>
          <a:endParaRPr lang="en-US" dirty="0"/>
        </a:p>
      </dgm:t>
    </dgm:pt>
    <dgm:pt modelId="{A720A5F2-3D75-4915-96F9-69E0FA273276}" type="parTrans" cxnId="{67FEB9E7-11F2-4FA4-B8F6-4670ABE6DB18}">
      <dgm:prSet/>
      <dgm:spPr/>
      <dgm:t>
        <a:bodyPr/>
        <a:lstStyle/>
        <a:p>
          <a:endParaRPr lang="en-US"/>
        </a:p>
      </dgm:t>
    </dgm:pt>
    <dgm:pt modelId="{674AE26A-F0DC-48B5-9E9E-226F015C0391}" type="sibTrans" cxnId="{67FEB9E7-11F2-4FA4-B8F6-4670ABE6DB18}">
      <dgm:prSet/>
      <dgm:spPr/>
      <dgm:t>
        <a:bodyPr/>
        <a:lstStyle/>
        <a:p>
          <a:endParaRPr lang="en-US"/>
        </a:p>
      </dgm:t>
    </dgm:pt>
    <dgm:pt modelId="{0362103D-6C9C-4A16-9205-54027CFDA5D2}" type="pres">
      <dgm:prSet presAssocID="{99CD0CE4-C48F-4190-8575-47B42511F3D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CA7BF9-145B-46E8-864C-1BBEEFB5B7C3}" type="pres">
      <dgm:prSet presAssocID="{06B826A6-713B-40C4-AE17-A6C853C40F86}" presName="composite" presStyleCnt="0"/>
      <dgm:spPr/>
    </dgm:pt>
    <dgm:pt modelId="{ED1C979B-065B-490A-BB2C-2715B3BB8FDC}" type="pres">
      <dgm:prSet presAssocID="{06B826A6-713B-40C4-AE17-A6C853C40F86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87FC12-29F9-4BCD-A667-9F74646EF2A2}" type="pres">
      <dgm:prSet presAssocID="{06B826A6-713B-40C4-AE17-A6C853C40F86}" presName="descendantText" presStyleLbl="alignAcc1" presStyleIdx="0" presStyleCnt="4" custLinFactNeighborX="944" custLinFactNeighborY="250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83AD2E-89C7-4D63-A00D-1F2E18EF6993}" type="pres">
      <dgm:prSet presAssocID="{9096DB12-11E1-4CE6-B2C3-53E13925CE9F}" presName="sp" presStyleCnt="0"/>
      <dgm:spPr/>
    </dgm:pt>
    <dgm:pt modelId="{D4AF2FA2-D05C-4318-BA04-E889EDBF9D98}" type="pres">
      <dgm:prSet presAssocID="{8C8E776E-A04C-4094-91AE-08A1A57418AA}" presName="composite" presStyleCnt="0"/>
      <dgm:spPr/>
    </dgm:pt>
    <dgm:pt modelId="{ADEBFBAE-F42E-4A3C-90DC-D92C6B16860D}" type="pres">
      <dgm:prSet presAssocID="{8C8E776E-A04C-4094-91AE-08A1A57418AA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6482FE-93A1-42E9-9CA9-CEEFFAC92294}" type="pres">
      <dgm:prSet presAssocID="{8C8E776E-A04C-4094-91AE-08A1A57418AA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86462A-7475-467F-801B-20A2A074C853}" type="pres">
      <dgm:prSet presAssocID="{031D6B23-615F-4DC4-9421-A26C06802740}" presName="sp" presStyleCnt="0"/>
      <dgm:spPr/>
    </dgm:pt>
    <dgm:pt modelId="{38619C99-E574-454E-B341-E79C9F66F982}" type="pres">
      <dgm:prSet presAssocID="{99C2E3E6-94C7-4B7A-B3D9-3654491B95A6}" presName="composite" presStyleCnt="0"/>
      <dgm:spPr/>
    </dgm:pt>
    <dgm:pt modelId="{1900C9E8-03B2-4D73-A3AE-B14CEFA8D47D}" type="pres">
      <dgm:prSet presAssocID="{99C2E3E6-94C7-4B7A-B3D9-3654491B95A6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0F322E-27A8-4F54-A788-B5E4F065DDB2}" type="pres">
      <dgm:prSet presAssocID="{99C2E3E6-94C7-4B7A-B3D9-3654491B95A6}" presName="descendantText" presStyleLbl="alignAcc1" presStyleIdx="2" presStyleCnt="4" custLinFactNeighborX="632" custLinFactNeighborY="25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B93526-6B73-4A2A-92B6-227F7F3EA5A6}" type="pres">
      <dgm:prSet presAssocID="{90134E76-CF49-4526-B124-26B686435B84}" presName="sp" presStyleCnt="0"/>
      <dgm:spPr/>
    </dgm:pt>
    <dgm:pt modelId="{663C8564-9732-4179-B63F-422D9F46CE62}" type="pres">
      <dgm:prSet presAssocID="{A2963E5F-CAAF-4D17-AC5D-7AED04C085D8}" presName="composite" presStyleCnt="0"/>
      <dgm:spPr/>
    </dgm:pt>
    <dgm:pt modelId="{BED0EFFB-5413-4394-BDB4-90ACC2709C56}" type="pres">
      <dgm:prSet presAssocID="{A2963E5F-CAAF-4D17-AC5D-7AED04C085D8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2099CB-8FCF-41CC-9660-1FECF1FD0274}" type="pres">
      <dgm:prSet presAssocID="{A2963E5F-CAAF-4D17-AC5D-7AED04C085D8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026FB45-925E-4F56-9096-B9EBE1E2D65C}" type="presOf" srcId="{8C8E776E-A04C-4094-91AE-08A1A57418AA}" destId="{ADEBFBAE-F42E-4A3C-90DC-D92C6B16860D}" srcOrd="0" destOrd="0" presId="urn:microsoft.com/office/officeart/2005/8/layout/chevron2"/>
    <dgm:cxn modelId="{51E00A6C-1C08-40B3-B607-92A57F2C10F4}" type="presOf" srcId="{25D8FC88-DE15-4C3F-ACBF-808044F593E8}" destId="{5687FC12-29F9-4BCD-A667-9F74646EF2A2}" srcOrd="0" destOrd="2" presId="urn:microsoft.com/office/officeart/2005/8/layout/chevron2"/>
    <dgm:cxn modelId="{D66D47B5-21AE-4251-A732-B80D54DF8E90}" srcId="{99CD0CE4-C48F-4190-8575-47B42511F3D1}" destId="{99C2E3E6-94C7-4B7A-B3D9-3654491B95A6}" srcOrd="2" destOrd="0" parTransId="{38681A48-359C-48F8-89BC-85A2E78873C0}" sibTransId="{90134E76-CF49-4526-B124-26B686435B84}"/>
    <dgm:cxn modelId="{9C43C2B8-7891-435B-AF79-35661F8DEB5C}" type="presOf" srcId="{99CD0CE4-C48F-4190-8575-47B42511F3D1}" destId="{0362103D-6C9C-4A16-9205-54027CFDA5D2}" srcOrd="0" destOrd="0" presId="urn:microsoft.com/office/officeart/2005/8/layout/chevron2"/>
    <dgm:cxn modelId="{34B98C8F-F3AC-4CDC-A123-C8D03891C7F3}" type="presOf" srcId="{51F6F88C-5226-4073-99AB-C639D046090A}" destId="{C06482FE-93A1-42E9-9CA9-CEEFFAC92294}" srcOrd="0" destOrd="0" presId="urn:microsoft.com/office/officeart/2005/8/layout/chevron2"/>
    <dgm:cxn modelId="{62E4822F-3FC7-4B9B-AD5A-CB5C7B7760EE}" type="presOf" srcId="{D43DBDF1-12EF-4796-A272-3B9360A3C9A3}" destId="{C06482FE-93A1-42E9-9CA9-CEEFFAC92294}" srcOrd="0" destOrd="1" presId="urn:microsoft.com/office/officeart/2005/8/layout/chevron2"/>
    <dgm:cxn modelId="{0AD5A65F-6535-4A7A-9BC5-7FA7500AAE87}" srcId="{99C2E3E6-94C7-4B7A-B3D9-3654491B95A6}" destId="{247EEFE5-FF7F-456D-A97A-872FB5EC3652}" srcOrd="0" destOrd="0" parTransId="{815FB731-67E4-481C-BE4C-FA6BBFFB6F17}" sibTransId="{F612CE33-F8FB-475D-B3B5-379BDB61A005}"/>
    <dgm:cxn modelId="{E3E06B85-E314-49E8-9AA0-62D1BDB39CC7}" srcId="{06B826A6-713B-40C4-AE17-A6C853C40F86}" destId="{C0F9A02B-F7E5-4D4C-AA25-B1221779C94F}" srcOrd="0" destOrd="0" parTransId="{A4957287-6553-4CEB-8F25-670299B533A0}" sibTransId="{AF0A6C89-C56B-4FD8-A883-B58C36C81B72}"/>
    <dgm:cxn modelId="{945472C8-80D8-4D5A-A309-26C822F2F77F}" type="presOf" srcId="{3C4B7E2F-FBB6-4EF1-836F-936A0E6BDA27}" destId="{5687FC12-29F9-4BCD-A667-9F74646EF2A2}" srcOrd="0" destOrd="1" presId="urn:microsoft.com/office/officeart/2005/8/layout/chevron2"/>
    <dgm:cxn modelId="{5EF351D5-7398-436B-B83E-8554BFD81EB6}" type="presOf" srcId="{90B97C4B-6916-47B2-97B1-701B8DC9118D}" destId="{2D2099CB-8FCF-41CC-9660-1FECF1FD0274}" srcOrd="0" destOrd="0" presId="urn:microsoft.com/office/officeart/2005/8/layout/chevron2"/>
    <dgm:cxn modelId="{3DF2E752-87D3-49FF-ABE4-CC51E363E928}" srcId="{8C8E776E-A04C-4094-91AE-08A1A57418AA}" destId="{E4F4F5F1-6A4B-4621-8182-D98152AB3922}" srcOrd="2" destOrd="0" parTransId="{0AB5A486-BF9D-4B97-B625-808622C82A58}" sibTransId="{25F4891F-6FC7-4C64-BEBB-669CA6496B5B}"/>
    <dgm:cxn modelId="{B57DAB84-E2AF-4BE7-B543-BEF19C94CEAD}" type="presOf" srcId="{A2963E5F-CAAF-4D17-AC5D-7AED04C085D8}" destId="{BED0EFFB-5413-4394-BDB4-90ACC2709C56}" srcOrd="0" destOrd="0" presId="urn:microsoft.com/office/officeart/2005/8/layout/chevron2"/>
    <dgm:cxn modelId="{67FEB9E7-11F2-4FA4-B8F6-4670ABE6DB18}" srcId="{99C2E3E6-94C7-4B7A-B3D9-3654491B95A6}" destId="{E952EB2E-EC20-4A38-A449-884BC7F47950}" srcOrd="1" destOrd="0" parTransId="{A720A5F2-3D75-4915-96F9-69E0FA273276}" sibTransId="{674AE26A-F0DC-48B5-9E9E-226F015C0391}"/>
    <dgm:cxn modelId="{114709E0-48B0-4A4A-9990-A7C49C2D5AF4}" srcId="{06B826A6-713B-40C4-AE17-A6C853C40F86}" destId="{3C4B7E2F-FBB6-4EF1-836F-936A0E6BDA27}" srcOrd="1" destOrd="0" parTransId="{D4D96E62-476D-44FA-9392-56FE2167474B}" sibTransId="{33CDC3F4-9E3D-41C4-B34E-EBBE181D73BD}"/>
    <dgm:cxn modelId="{F1B62753-8628-464C-AD19-1BED0DACAC3D}" type="presOf" srcId="{E952EB2E-EC20-4A38-A449-884BC7F47950}" destId="{5F0F322E-27A8-4F54-A788-B5E4F065DDB2}" srcOrd="0" destOrd="1" presId="urn:microsoft.com/office/officeart/2005/8/layout/chevron2"/>
    <dgm:cxn modelId="{1C9BCC74-2F09-4780-A2CF-04D633DBA5F4}" type="presOf" srcId="{C0F9A02B-F7E5-4D4C-AA25-B1221779C94F}" destId="{5687FC12-29F9-4BCD-A667-9F74646EF2A2}" srcOrd="0" destOrd="0" presId="urn:microsoft.com/office/officeart/2005/8/layout/chevron2"/>
    <dgm:cxn modelId="{D9834B03-E070-4FE8-A077-CEFBD50A9000}" srcId="{99CD0CE4-C48F-4190-8575-47B42511F3D1}" destId="{A2963E5F-CAAF-4D17-AC5D-7AED04C085D8}" srcOrd="3" destOrd="0" parTransId="{BF5FD3CB-62C3-4A99-8B99-D89C0B757A5B}" sibTransId="{E14E3B23-D281-4283-B3A9-357D540B549D}"/>
    <dgm:cxn modelId="{6088A7ED-D3D7-4B0E-8FBD-B8318115027E}" srcId="{8C8E776E-A04C-4094-91AE-08A1A57418AA}" destId="{51F6F88C-5226-4073-99AB-C639D046090A}" srcOrd="0" destOrd="0" parTransId="{6B5BF4FD-F637-48B4-8289-BB396C4CD8A4}" sibTransId="{AC76B483-8A42-41A4-BD33-AD5D1EB425B7}"/>
    <dgm:cxn modelId="{A7E9EBA2-A6E4-4073-A941-B4C46B68A265}" type="presOf" srcId="{99C2E3E6-94C7-4B7A-B3D9-3654491B95A6}" destId="{1900C9E8-03B2-4D73-A3AE-B14CEFA8D47D}" srcOrd="0" destOrd="0" presId="urn:microsoft.com/office/officeart/2005/8/layout/chevron2"/>
    <dgm:cxn modelId="{63AF5EB3-7B09-4183-BA56-5681BE9D3575}" srcId="{99CD0CE4-C48F-4190-8575-47B42511F3D1}" destId="{8C8E776E-A04C-4094-91AE-08A1A57418AA}" srcOrd="1" destOrd="0" parTransId="{D7044285-C553-4507-8132-360FBB2B9377}" sibTransId="{031D6B23-615F-4DC4-9421-A26C06802740}"/>
    <dgm:cxn modelId="{BB4505AF-40B2-41C9-8A42-24D144F1B56A}" type="presOf" srcId="{247EEFE5-FF7F-456D-A97A-872FB5EC3652}" destId="{5F0F322E-27A8-4F54-A788-B5E4F065DDB2}" srcOrd="0" destOrd="0" presId="urn:microsoft.com/office/officeart/2005/8/layout/chevron2"/>
    <dgm:cxn modelId="{27E599EA-C15E-4B3F-9154-9C57642F8755}" type="presOf" srcId="{06B826A6-713B-40C4-AE17-A6C853C40F86}" destId="{ED1C979B-065B-490A-BB2C-2715B3BB8FDC}" srcOrd="0" destOrd="0" presId="urn:microsoft.com/office/officeart/2005/8/layout/chevron2"/>
    <dgm:cxn modelId="{F08BEFC6-6FDD-4037-8934-C44FD92CEFBF}" srcId="{06B826A6-713B-40C4-AE17-A6C853C40F86}" destId="{25D8FC88-DE15-4C3F-ACBF-808044F593E8}" srcOrd="2" destOrd="0" parTransId="{4E0884C5-0696-4BA6-8113-8AFAFF10917A}" sibTransId="{35CAA4A5-7762-4D65-A135-3ED0D8D08584}"/>
    <dgm:cxn modelId="{3058AD5D-0240-464D-B4C5-FBF53F93CDF4}" type="presOf" srcId="{E4F4F5F1-6A4B-4621-8182-D98152AB3922}" destId="{C06482FE-93A1-42E9-9CA9-CEEFFAC92294}" srcOrd="0" destOrd="2" presId="urn:microsoft.com/office/officeart/2005/8/layout/chevron2"/>
    <dgm:cxn modelId="{4BE85F1B-926F-495B-995C-B90A1993F285}" srcId="{8C8E776E-A04C-4094-91AE-08A1A57418AA}" destId="{D43DBDF1-12EF-4796-A272-3B9360A3C9A3}" srcOrd="1" destOrd="0" parTransId="{D20EE5AC-04C1-4278-A7EF-DC1408E09229}" sibTransId="{0EADF9FD-6338-4722-A5DC-5DC4BA1E55E6}"/>
    <dgm:cxn modelId="{DB10AD5E-1D66-412F-BE74-A1B54048EABB}" srcId="{99CD0CE4-C48F-4190-8575-47B42511F3D1}" destId="{06B826A6-713B-40C4-AE17-A6C853C40F86}" srcOrd="0" destOrd="0" parTransId="{7B26B213-144C-45BC-B92D-6484D9178984}" sibTransId="{9096DB12-11E1-4CE6-B2C3-53E13925CE9F}"/>
    <dgm:cxn modelId="{BFFC93CB-7572-4E9E-A530-969718DB4914}" srcId="{A2963E5F-CAAF-4D17-AC5D-7AED04C085D8}" destId="{90B97C4B-6916-47B2-97B1-701B8DC9118D}" srcOrd="0" destOrd="0" parTransId="{34456A4B-222C-49A1-9BC4-571FE97F1F2C}" sibTransId="{EFEFD85D-B5EF-430E-9C6C-6C956C040428}"/>
    <dgm:cxn modelId="{79EE6AD8-C6B6-4CA2-A39B-C3D08D98DD7D}" type="presParOf" srcId="{0362103D-6C9C-4A16-9205-54027CFDA5D2}" destId="{45CA7BF9-145B-46E8-864C-1BBEEFB5B7C3}" srcOrd="0" destOrd="0" presId="urn:microsoft.com/office/officeart/2005/8/layout/chevron2"/>
    <dgm:cxn modelId="{827627C5-200E-46CD-8099-D7FD402BB586}" type="presParOf" srcId="{45CA7BF9-145B-46E8-864C-1BBEEFB5B7C3}" destId="{ED1C979B-065B-490A-BB2C-2715B3BB8FDC}" srcOrd="0" destOrd="0" presId="urn:microsoft.com/office/officeart/2005/8/layout/chevron2"/>
    <dgm:cxn modelId="{99F3127F-D793-47DF-912A-D1622EBF519C}" type="presParOf" srcId="{45CA7BF9-145B-46E8-864C-1BBEEFB5B7C3}" destId="{5687FC12-29F9-4BCD-A667-9F74646EF2A2}" srcOrd="1" destOrd="0" presId="urn:microsoft.com/office/officeart/2005/8/layout/chevron2"/>
    <dgm:cxn modelId="{44B520B1-8EFC-413A-A1E8-9B59F1D6C2AB}" type="presParOf" srcId="{0362103D-6C9C-4A16-9205-54027CFDA5D2}" destId="{DA83AD2E-89C7-4D63-A00D-1F2E18EF6993}" srcOrd="1" destOrd="0" presId="urn:microsoft.com/office/officeart/2005/8/layout/chevron2"/>
    <dgm:cxn modelId="{125DC5AD-053A-41F7-880E-FC9C727573A7}" type="presParOf" srcId="{0362103D-6C9C-4A16-9205-54027CFDA5D2}" destId="{D4AF2FA2-D05C-4318-BA04-E889EDBF9D98}" srcOrd="2" destOrd="0" presId="urn:microsoft.com/office/officeart/2005/8/layout/chevron2"/>
    <dgm:cxn modelId="{493909E3-68DD-47DB-83DC-C0C582F1828E}" type="presParOf" srcId="{D4AF2FA2-D05C-4318-BA04-E889EDBF9D98}" destId="{ADEBFBAE-F42E-4A3C-90DC-D92C6B16860D}" srcOrd="0" destOrd="0" presId="urn:microsoft.com/office/officeart/2005/8/layout/chevron2"/>
    <dgm:cxn modelId="{18D59B6D-C590-4819-81E7-8E9762ADAC51}" type="presParOf" srcId="{D4AF2FA2-D05C-4318-BA04-E889EDBF9D98}" destId="{C06482FE-93A1-42E9-9CA9-CEEFFAC92294}" srcOrd="1" destOrd="0" presId="urn:microsoft.com/office/officeart/2005/8/layout/chevron2"/>
    <dgm:cxn modelId="{797B8A91-DB56-4CAF-95B5-4C2D282012E0}" type="presParOf" srcId="{0362103D-6C9C-4A16-9205-54027CFDA5D2}" destId="{4686462A-7475-467F-801B-20A2A074C853}" srcOrd="3" destOrd="0" presId="urn:microsoft.com/office/officeart/2005/8/layout/chevron2"/>
    <dgm:cxn modelId="{4232824C-F637-4066-B982-6F2AA991E6B0}" type="presParOf" srcId="{0362103D-6C9C-4A16-9205-54027CFDA5D2}" destId="{38619C99-E574-454E-B341-E79C9F66F982}" srcOrd="4" destOrd="0" presId="urn:microsoft.com/office/officeart/2005/8/layout/chevron2"/>
    <dgm:cxn modelId="{893BE59E-B3AA-4140-8908-9968DB5B0959}" type="presParOf" srcId="{38619C99-E574-454E-B341-E79C9F66F982}" destId="{1900C9E8-03B2-4D73-A3AE-B14CEFA8D47D}" srcOrd="0" destOrd="0" presId="urn:microsoft.com/office/officeart/2005/8/layout/chevron2"/>
    <dgm:cxn modelId="{1CF9339D-44BD-4171-A242-EE640A610179}" type="presParOf" srcId="{38619C99-E574-454E-B341-E79C9F66F982}" destId="{5F0F322E-27A8-4F54-A788-B5E4F065DDB2}" srcOrd="1" destOrd="0" presId="urn:microsoft.com/office/officeart/2005/8/layout/chevron2"/>
    <dgm:cxn modelId="{7FEE2D56-0A55-4044-8B95-6A93DB855885}" type="presParOf" srcId="{0362103D-6C9C-4A16-9205-54027CFDA5D2}" destId="{04B93526-6B73-4A2A-92B6-227F7F3EA5A6}" srcOrd="5" destOrd="0" presId="urn:microsoft.com/office/officeart/2005/8/layout/chevron2"/>
    <dgm:cxn modelId="{D7B1D4D5-04F4-4012-9710-49E4AC2482BD}" type="presParOf" srcId="{0362103D-6C9C-4A16-9205-54027CFDA5D2}" destId="{663C8564-9732-4179-B63F-422D9F46CE62}" srcOrd="6" destOrd="0" presId="urn:microsoft.com/office/officeart/2005/8/layout/chevron2"/>
    <dgm:cxn modelId="{DF695C4D-1378-40F6-AE33-11FE123B13DC}" type="presParOf" srcId="{663C8564-9732-4179-B63F-422D9F46CE62}" destId="{BED0EFFB-5413-4394-BDB4-90ACC2709C56}" srcOrd="0" destOrd="0" presId="urn:microsoft.com/office/officeart/2005/8/layout/chevron2"/>
    <dgm:cxn modelId="{799CB6F8-3A67-48C1-9713-2222E5938D7B}" type="presParOf" srcId="{663C8564-9732-4179-B63F-422D9F46CE62}" destId="{2D2099CB-8FCF-41CC-9660-1FECF1FD0274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B07E0-9AF5-4625-889D-62DBEABC6E80}" type="datetimeFigureOut">
              <a:rPr lang="en-US" smtClean="0"/>
              <a:pPr/>
              <a:t>7/16/2016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09492-95FD-4BF8-8480-2247DF256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B07E0-9AF5-4625-889D-62DBEABC6E80}" type="datetimeFigureOut">
              <a:rPr lang="en-US" smtClean="0"/>
              <a:pPr/>
              <a:t>7/16/2016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09492-95FD-4BF8-8480-2247DF256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B07E0-9AF5-4625-889D-62DBEABC6E80}" type="datetimeFigureOut">
              <a:rPr lang="en-US" smtClean="0"/>
              <a:pPr/>
              <a:t>7/16/2016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09492-95FD-4BF8-8480-2247DF256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B07E0-9AF5-4625-889D-62DBEABC6E80}" type="datetimeFigureOut">
              <a:rPr lang="en-US" smtClean="0"/>
              <a:pPr/>
              <a:t>7/16/2016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09492-95FD-4BF8-8480-2247DF256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B07E0-9AF5-4625-889D-62DBEABC6E80}" type="datetimeFigureOut">
              <a:rPr lang="en-US" smtClean="0"/>
              <a:pPr/>
              <a:t>7/16/2016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09492-95FD-4BF8-8480-2247DF256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B07E0-9AF5-4625-889D-62DBEABC6E80}" type="datetimeFigureOut">
              <a:rPr lang="en-US" smtClean="0"/>
              <a:pPr/>
              <a:t>7/16/2016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09492-95FD-4BF8-8480-2247DF256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B07E0-9AF5-4625-889D-62DBEABC6E80}" type="datetimeFigureOut">
              <a:rPr lang="en-US" smtClean="0"/>
              <a:pPr/>
              <a:t>7/16/2016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09492-95FD-4BF8-8480-2247DF256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B07E0-9AF5-4625-889D-62DBEABC6E80}" type="datetimeFigureOut">
              <a:rPr lang="en-US" smtClean="0"/>
              <a:pPr/>
              <a:t>7/16/2016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09492-95FD-4BF8-8480-2247DF256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B07E0-9AF5-4625-889D-62DBEABC6E80}" type="datetimeFigureOut">
              <a:rPr lang="en-US" smtClean="0"/>
              <a:pPr/>
              <a:t>7/16/2016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09492-95FD-4BF8-8480-2247DF256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B07E0-9AF5-4625-889D-62DBEABC6E80}" type="datetimeFigureOut">
              <a:rPr lang="en-US" smtClean="0"/>
              <a:pPr/>
              <a:t>7/16/2016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09492-95FD-4BF8-8480-2247DF256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B07E0-9AF5-4625-889D-62DBEABC6E80}" type="datetimeFigureOut">
              <a:rPr lang="en-US" smtClean="0"/>
              <a:pPr/>
              <a:t>7/16/2016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2009492-95FD-4BF8-8480-2247DF256E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BB07E0-9AF5-4625-889D-62DBEABC6E80}" type="datetimeFigureOut">
              <a:rPr lang="en-US" smtClean="0"/>
              <a:pPr/>
              <a:t>7/16/2016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2009492-95FD-4BF8-8480-2247DF256E8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0"/>
            <a:ext cx="7851648" cy="3048000"/>
          </a:xfrm>
        </p:spPr>
        <p:txBody>
          <a:bodyPr>
            <a:normAutofit/>
          </a:bodyPr>
          <a:lstStyle/>
          <a:p>
            <a:r>
              <a:rPr lang="en-US" sz="7200" dirty="0" err="1" smtClean="0">
                <a:solidFill>
                  <a:srgbClr val="FFFF00"/>
                </a:solidFill>
              </a:rPr>
              <a:t>স্বাগতম</a:t>
            </a:r>
            <a:endParaRPr lang="en-US" sz="7200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ln>
            <a:solidFill>
              <a:srgbClr val="92D050"/>
            </a:solidFill>
          </a:ln>
        </p:spPr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</a:rPr>
              <a:t>মো</a:t>
            </a:r>
            <a:r>
              <a:rPr lang="en-US" sz="4800" dirty="0" smtClean="0">
                <a:solidFill>
                  <a:srgbClr val="FF0000"/>
                </a:solidFill>
              </a:rPr>
              <a:t>. </a:t>
            </a:r>
            <a:r>
              <a:rPr lang="en-US" sz="4800" dirty="0" err="1" smtClean="0">
                <a:solidFill>
                  <a:srgbClr val="FF0000"/>
                </a:solidFill>
              </a:rPr>
              <a:t>আনিসুজ্জামান</a:t>
            </a:r>
            <a:r>
              <a:rPr lang="en-US" sz="4800" dirty="0" smtClean="0">
                <a:solidFill>
                  <a:srgbClr val="FF0000"/>
                </a:solidFill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</a:rPr>
              <a:t>রানা</a:t>
            </a:r>
            <a:endParaRPr lang="en-US" sz="4800" dirty="0" smtClean="0">
              <a:solidFill>
                <a:srgbClr val="FF0000"/>
              </a:solidFill>
            </a:endParaRPr>
          </a:p>
          <a:p>
            <a:pPr algn="l"/>
            <a:r>
              <a:rPr lang="en-US" sz="4400" dirty="0" err="1" smtClean="0">
                <a:solidFill>
                  <a:schemeClr val="tx2">
                    <a:lumMod val="25000"/>
                  </a:schemeClr>
                </a:solidFill>
              </a:rPr>
              <a:t>প্রভাষক,রসায়ন</a:t>
            </a:r>
            <a:endParaRPr lang="en-US" sz="4400" dirty="0">
              <a:solidFill>
                <a:schemeClr val="tx2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/>
          <a:lstStyle/>
          <a:p>
            <a:pPr algn="r"/>
            <a:r>
              <a:rPr lang="en-US" dirty="0" err="1" smtClean="0">
                <a:solidFill>
                  <a:srgbClr val="00B0F0"/>
                </a:solidFill>
              </a:rPr>
              <a:t>কোয়ান্টাম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সংখ্যা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229600" cy="4525963"/>
          </a:xfrm>
          <a:ln>
            <a:solidFill>
              <a:srgbClr val="92D050"/>
            </a:solidFill>
          </a:ln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err="1" smtClean="0">
                <a:solidFill>
                  <a:srgbClr val="FF0000"/>
                </a:solidFill>
              </a:rPr>
              <a:t>প্রধান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কোয়ান্টাম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সংখ্যা</a:t>
            </a:r>
            <a:r>
              <a:rPr lang="en-US" dirty="0" smtClean="0">
                <a:solidFill>
                  <a:srgbClr val="FF0000"/>
                </a:solidFill>
              </a:rPr>
              <a:t>  (n )</a:t>
            </a:r>
          </a:p>
          <a:p>
            <a:pPr>
              <a:buFont typeface="Wingdings" pitchFamily="2" charset="2"/>
              <a:buChar char="Ø"/>
            </a:pPr>
            <a:endParaRPr lang="en-US" dirty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 err="1" smtClean="0">
                <a:solidFill>
                  <a:schemeClr val="accent1"/>
                </a:solidFill>
              </a:rPr>
              <a:t>সহ</a:t>
            </a:r>
            <a:r>
              <a:rPr lang="en-US" dirty="0" smtClean="0">
                <a:solidFill>
                  <a:schemeClr val="accent1"/>
                </a:solidFill>
              </a:rPr>
              <a:t>: </a:t>
            </a:r>
            <a:r>
              <a:rPr lang="en-US" dirty="0" err="1" smtClean="0">
                <a:solidFill>
                  <a:schemeClr val="accent1"/>
                </a:solidFill>
              </a:rPr>
              <a:t>কোয়ান্টাম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err="1" smtClean="0">
                <a:solidFill>
                  <a:schemeClr val="accent1"/>
                </a:solidFill>
              </a:rPr>
              <a:t>সংখ্যা</a:t>
            </a:r>
            <a:r>
              <a:rPr lang="en-US" dirty="0" smtClean="0">
                <a:solidFill>
                  <a:schemeClr val="accent1"/>
                </a:solidFill>
              </a:rPr>
              <a:t>  ( </a:t>
            </a:r>
            <a:r>
              <a:rPr lang="en-US" dirty="0" smtClean="0">
                <a:solidFill>
                  <a:srgbClr val="FF0000"/>
                </a:solidFill>
              </a:rPr>
              <a:t>l )</a:t>
            </a:r>
          </a:p>
          <a:p>
            <a:pPr lvl="3">
              <a:buNone/>
            </a:pPr>
            <a:endParaRPr lang="en-US" sz="2800" dirty="0" smtClean="0"/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চৌম্বক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কোয়ান্টাম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সংখ্যা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(m)</a:t>
            </a:r>
          </a:p>
          <a:p>
            <a:pPr>
              <a:buNone/>
            </a:pPr>
            <a:endParaRPr lang="en-US" sz="3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3000" b="1" dirty="0" err="1" smtClean="0"/>
              <a:t>স্পিন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কোয়ান্টাম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সংখ্যা</a:t>
            </a:r>
            <a:r>
              <a:rPr lang="en-US" sz="3000" b="1" dirty="0" smtClean="0"/>
              <a:t> (s )</a:t>
            </a:r>
            <a:endParaRPr lang="en-US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3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প্রধান</a:t>
            </a:r>
            <a:r>
              <a:rPr lang="en-US" dirty="0" smtClean="0"/>
              <a:t> </a:t>
            </a:r>
            <a:r>
              <a:rPr lang="en-US" dirty="0" err="1" smtClean="0"/>
              <a:t>কোয়ান্টাম</a:t>
            </a:r>
            <a:r>
              <a:rPr lang="en-US" dirty="0" smtClean="0"/>
              <a:t> </a:t>
            </a:r>
            <a:r>
              <a:rPr lang="en-US" dirty="0" err="1" smtClean="0"/>
              <a:t>সংখ্যা</a:t>
            </a:r>
            <a:endParaRPr lang="en-US" dirty="0"/>
          </a:p>
        </p:txBody>
      </p:sp>
      <p:pic>
        <p:nvPicPr>
          <p:cNvPr id="4" name="Content Placeholder 3" descr="Quant1_142710020333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000" y="1935163"/>
            <a:ext cx="7010400" cy="4389437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buFont typeface="Wingdings" pitchFamily="2" charset="2"/>
              <a:buChar char="ü"/>
            </a:pPr>
            <a:r>
              <a:rPr lang="en-US" b="1" dirty="0" err="1" smtClean="0">
                <a:solidFill>
                  <a:srgbClr val="FF0000"/>
                </a:solidFill>
              </a:rPr>
              <a:t>একনজরে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  <p:bldGraphic spid="4" grpId="1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প্রকার</a:t>
            </a:r>
            <a:r>
              <a:rPr lang="en-US" dirty="0" err="1" smtClean="0"/>
              <a:t>ভেদ</a:t>
            </a:r>
            <a:endParaRPr lang="en-US" dirty="0"/>
          </a:p>
        </p:txBody>
      </p:sp>
      <p:pic>
        <p:nvPicPr>
          <p:cNvPr id="4" name="Content Placeholder 3" descr="downloa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1981200"/>
            <a:ext cx="8382000" cy="35052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চৌম্বক</a:t>
            </a:r>
            <a:r>
              <a:rPr lang="en-US" dirty="0" smtClean="0"/>
              <a:t> </a:t>
            </a:r>
            <a:r>
              <a:rPr lang="en-US" dirty="0" err="1" smtClean="0"/>
              <a:t>কোয়া</a:t>
            </a:r>
            <a:r>
              <a:rPr lang="en-US" dirty="0" smtClean="0"/>
              <a:t>:</a:t>
            </a:r>
            <a:endParaRPr lang="en-US" dirty="0"/>
          </a:p>
        </p:txBody>
      </p:sp>
      <p:pic>
        <p:nvPicPr>
          <p:cNvPr id="4" name="Content Placeholder 3" descr="298009_gallery_546cc7539dd29_jpg_fa_rsz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453480"/>
            <a:ext cx="8305800" cy="4175919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9131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Chart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1447800"/>
          <a:ext cx="822960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09486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প্রধান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সহ</a:t>
                      </a:r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চৌম্বক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স্পিন</a:t>
                      </a:r>
                      <a:endParaRPr lang="en-US" dirty="0"/>
                    </a:p>
                  </a:txBody>
                  <a:tcPr/>
                </a:tc>
              </a:tr>
              <a:tr h="362953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n=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l=</a:t>
                      </a:r>
                      <a:r>
                        <a:rPr lang="en-US" baseline="0" dirty="0" smtClean="0"/>
                        <a:t> 0 ( s )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 =1 ( p )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 =2 (d 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m= 0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 </a:t>
                      </a:r>
                      <a:r>
                        <a:rPr lang="en-US" baseline="0" dirty="0" smtClean="0"/>
                        <a:t>  =-1,0,1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   =-2,-1,0,+1,+2,+3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 = 1(+1/2,-1/2)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baseline="0" dirty="0" smtClean="0"/>
                        <a:t>  =3( +1/2,-1/2 )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  =5 (+1/2, -1/2 )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buFont typeface="Wingdings" pitchFamily="2" charset="2"/>
              <a:buChar char="ü"/>
            </a:pPr>
            <a:r>
              <a:rPr lang="en-US" sz="8000" dirty="0" err="1" smtClean="0"/>
              <a:t>ধন্যবাদ</a:t>
            </a:r>
            <a:endParaRPr lang="en-US" sz="8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89</TotalTime>
  <Words>131</Words>
  <Application>Microsoft Office PowerPoint</Application>
  <PresentationFormat>On-screen Show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স্বাগতম</vt:lpstr>
      <vt:lpstr>কোয়ান্টাম সংখ্যা</vt:lpstr>
      <vt:lpstr>প্রধান কোয়ান্টাম সংখ্যা</vt:lpstr>
      <vt:lpstr>একনজরে</vt:lpstr>
      <vt:lpstr>প্রকারভেদ</vt:lpstr>
      <vt:lpstr>চৌম্বক কোয়া:</vt:lpstr>
      <vt:lpstr>Chart</vt:lpstr>
      <vt:lpstr>ধন্যবাদ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স্বাগতম</dc:title>
  <dc:creator>Lotus computer</dc:creator>
  <cp:lastModifiedBy>Lotus computer</cp:lastModifiedBy>
  <cp:revision>9</cp:revision>
  <dcterms:created xsi:type="dcterms:W3CDTF">2016-07-15T15:46:19Z</dcterms:created>
  <dcterms:modified xsi:type="dcterms:W3CDTF">2016-07-16T06:19:55Z</dcterms:modified>
</cp:coreProperties>
</file>